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4660"/>
  </p:normalViewPr>
  <p:slideViewPr>
    <p:cSldViewPr snapToGrid="0">
      <p:cViewPr>
        <p:scale>
          <a:sx n="68" d="100"/>
          <a:sy n="68" d="100"/>
        </p:scale>
        <p:origin x="46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257800" cy="26056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1138" y="1825625"/>
            <a:ext cx="4882662" cy="26056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0375" y="4740275"/>
            <a:ext cx="7540234" cy="90087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Receptor de Drone DX-145-R programado para lançamento em Q1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8A5A489C-705D-4B54-94C9-E2F2D2B26797}"/>
</file>

<file path=customXml/itemProps2.xml><?xml version="1.0" encoding="utf-8"?>
<ds:datastoreItem xmlns:ds="http://schemas.openxmlformats.org/officeDocument/2006/customXml" ds:itemID="{0D0E410C-EB8F-4A80-956E-5EF1778F75F6}"/>
</file>

<file path=customXml/itemProps3.xml><?xml version="1.0" encoding="utf-8"?>
<ds:datastoreItem xmlns:ds="http://schemas.openxmlformats.org/officeDocument/2006/customXml" ds:itemID="{427E2917-1966-4772-89F9-49E076EC498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42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Estratégias de Venda 2019</vt:lpstr>
      <vt:lpstr>Atualizações do Projeto R&amp;D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10</cp:revision>
  <dcterms:created xsi:type="dcterms:W3CDTF">2019-01-16T07:44:31Z</dcterms:created>
  <dcterms:modified xsi:type="dcterms:W3CDTF">2019-01-16T08:44:01Z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